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Baskerville Old Face" panose="02020602080505020303" pitchFamily="18" charset="0"/>
      <p:regular r:id="rId80"/>
    </p:embeddedFont>
    <p:embeddedFont>
      <p:font typeface="Calibri" panose="020F0502020204030204" pitchFamily="34" charset="0"/>
      <p:regular r:id="rId81"/>
      <p:bold r:id="rId82"/>
      <p:italic r:id="rId83"/>
      <p:boldItalic r:id="rId84"/>
    </p:embeddedFont>
    <p:embeddedFont>
      <p:font typeface="Century Gothic" panose="020B0502020202020204" pitchFamily="34" charset="0"/>
      <p:regular r:id="rId85"/>
      <p:bold r:id="rId86"/>
      <p:italic r:id="rId87"/>
      <p:boldItalic r:id="rId88"/>
    </p:embeddedFont>
    <p:embeddedFont>
      <p:font typeface="Candara" panose="020E0502030303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0613" autoAdjust="0"/>
  </p:normalViewPr>
  <p:slideViewPr>
    <p:cSldViewPr snapToGrid="0">
      <p:cViewPr varScale="1">
        <p:scale>
          <a:sx n="89" d="100"/>
          <a:sy n="89" d="100"/>
        </p:scale>
        <p:origin x="118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2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2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31"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8"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122889</TotalTime>
  <Words>2801</Words>
  <Application>Microsoft Office PowerPoint</Application>
  <PresentationFormat>On-screen Show (4:3)</PresentationFormat>
  <Paragraphs>525</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Baskerville Old Face</vt:lpstr>
      <vt:lpstr>Times New Roman</vt:lpstr>
      <vt:lpstr>Calibri</vt:lpstr>
      <vt:lpstr>Century Gothic</vt:lpstr>
      <vt:lpstr>Symbol</vt:lpstr>
      <vt:lpstr>Candara</vt:lpstr>
      <vt:lpstr>Arial</vt:lpstr>
      <vt:lpstr>Wingdings</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1761</cp:revision>
  <cp:lastPrinted>2017-09-05T11:56:51Z</cp:lastPrinted>
  <dcterms:created xsi:type="dcterms:W3CDTF">2004-08-17T19:01:02Z</dcterms:created>
  <dcterms:modified xsi:type="dcterms:W3CDTF">2018-12-14T11:53:02Z</dcterms:modified>
</cp:coreProperties>
</file>